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08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06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49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53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29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38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54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4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13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7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056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096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797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584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548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24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01624-F785-46F3-A52C-705DC6B6A1C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0FFA48-8AAB-4A67-BEB2-493C6D6A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40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3344D-CDAB-4634-B0B3-CB5FF9A6B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70" y="1532338"/>
            <a:ext cx="9077055" cy="164630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«Без труда не вытащишь и рыбку из пруда»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8B740F-71D5-4B3C-AE04-A4A721FFC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053" y="3178640"/>
            <a:ext cx="5277687" cy="30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73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5AD9E2-1EA1-4444-9FB3-80E5CA878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8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F9FA0-5A4F-42AA-B596-4307FF87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Тема: «Природа»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631C0A-CCC9-4ED4-8720-550ACD41B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tx1"/>
                </a:solidFill>
              </a:rPr>
              <a:t>Цель: 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Узнать, что такое природа и её разнообразие.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7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FBBFBED-D95E-4E9C-A98A-2D4F2F0CB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44" y="1481797"/>
            <a:ext cx="10351737" cy="3146474"/>
          </a:xfrm>
        </p:spPr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53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рирода – это окружающий нас материальный мир, всё существующее, не созданное деятельностью человека. (Ожегов)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7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AB1F27-0E32-46AE-8C60-19217BC04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28" y="1195754"/>
            <a:ext cx="10177562" cy="3492891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B0DE108-14B3-4656-871E-41B217272002}"/>
              </a:ext>
            </a:extLst>
          </p:cNvPr>
          <p:cNvCxnSpPr>
            <a:cxnSpLocks/>
          </p:cNvCxnSpPr>
          <p:nvPr/>
        </p:nvCxnSpPr>
        <p:spPr>
          <a:xfrm flipH="1">
            <a:off x="3812345" y="1941342"/>
            <a:ext cx="604911" cy="7737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EFCD49B-B46D-4C60-8532-E6C308027009}"/>
              </a:ext>
            </a:extLst>
          </p:cNvPr>
          <p:cNvCxnSpPr>
            <a:cxnSpLocks/>
          </p:cNvCxnSpPr>
          <p:nvPr/>
        </p:nvCxnSpPr>
        <p:spPr>
          <a:xfrm>
            <a:off x="4614203" y="1941342"/>
            <a:ext cx="633046" cy="13736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9EDD830-EEF2-497E-87CA-6D94FB307ECE}"/>
              </a:ext>
            </a:extLst>
          </p:cNvPr>
          <p:cNvCxnSpPr>
            <a:cxnSpLocks/>
          </p:cNvCxnSpPr>
          <p:nvPr/>
        </p:nvCxnSpPr>
        <p:spPr>
          <a:xfrm>
            <a:off x="4811151" y="1941342"/>
            <a:ext cx="1519311" cy="10008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C580CE0-067E-4144-928E-A39AA451997F}"/>
              </a:ext>
            </a:extLst>
          </p:cNvPr>
          <p:cNvCxnSpPr>
            <a:cxnSpLocks/>
          </p:cNvCxnSpPr>
          <p:nvPr/>
        </p:nvCxnSpPr>
        <p:spPr>
          <a:xfrm>
            <a:off x="5011262" y="1941342"/>
            <a:ext cx="4414092" cy="13736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FA36EE8-BA4B-4D93-A9D9-68A032A1CF98}"/>
              </a:ext>
            </a:extLst>
          </p:cNvPr>
          <p:cNvCxnSpPr>
            <a:cxnSpLocks/>
          </p:cNvCxnSpPr>
          <p:nvPr/>
        </p:nvCxnSpPr>
        <p:spPr>
          <a:xfrm>
            <a:off x="7477274" y="1941341"/>
            <a:ext cx="653852" cy="112541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BB22F5D-A3A4-4E66-856E-25B1809F1BCE}"/>
              </a:ext>
            </a:extLst>
          </p:cNvPr>
          <p:cNvCxnSpPr>
            <a:cxnSpLocks/>
          </p:cNvCxnSpPr>
          <p:nvPr/>
        </p:nvCxnSpPr>
        <p:spPr>
          <a:xfrm flipH="1">
            <a:off x="2488020" y="1941341"/>
            <a:ext cx="4730288" cy="9974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295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CDCC7-6F5E-47E3-876A-28EC50AB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32" y="876887"/>
            <a:ext cx="8596668" cy="13208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Признаки живой природы: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929C7D-7D5E-409B-977D-3A266591F5AD}"/>
              </a:ext>
            </a:extLst>
          </p:cNvPr>
          <p:cNvSpPr txBox="1"/>
          <p:nvPr/>
        </p:nvSpPr>
        <p:spPr>
          <a:xfrm>
            <a:off x="900332" y="1905506"/>
            <a:ext cx="7485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Рождаются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Дышат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Питаются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Растут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Размножаются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Раздражаются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00371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828FA-6411-46C8-BD19-2240D37A4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00" y="942683"/>
            <a:ext cx="3979774" cy="27858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963527-DD0F-42AF-8107-8656ACFA1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00" y="4009290"/>
            <a:ext cx="4028990" cy="25181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5EBC7E-DE76-4D53-B6EA-0B962DDD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545" y="942683"/>
            <a:ext cx="4533445" cy="25500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E12C8E-2940-4E58-AED7-713624043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772" y="3841415"/>
            <a:ext cx="4028990" cy="268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0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7ED53-8D1F-4094-881F-485D6B68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943" y="1664677"/>
            <a:ext cx="9184118" cy="2819400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Биология — это наука о жизни, о живых организмах, обитающих на Земле. (происходит от </a:t>
            </a:r>
            <a:r>
              <a:rPr lang="ru-RU" sz="4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др.гр</a:t>
            </a:r>
            <a:r>
              <a:rPr lang="ru-RU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слов «</a:t>
            </a:r>
            <a:r>
              <a:rPr lang="ru-RU" sz="4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биос</a:t>
            </a:r>
            <a:r>
              <a:rPr lang="ru-RU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- жизнь и «логос» - учение)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9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33968-AA0F-4EC6-BFA0-356BFE01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39" y="2410264"/>
            <a:ext cx="9746826" cy="13208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Царства – это большие группы, на которые ученые делят все живое.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459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828FA-6411-46C8-BD19-2240D37A4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00" y="768348"/>
            <a:ext cx="3184597" cy="22292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963527-DD0F-42AF-8107-8656ACFA1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00" y="3707944"/>
            <a:ext cx="4028990" cy="25181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5EBC7E-DE76-4D53-B6EA-0B962DDD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154" y="786864"/>
            <a:ext cx="3582575" cy="20151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E12C8E-2940-4E58-AED7-713624043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6704" y="3685733"/>
            <a:ext cx="4028990" cy="26859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462F3F-9625-445D-B333-B1496C7C7A38}"/>
              </a:ext>
            </a:extLst>
          </p:cNvPr>
          <p:cNvSpPr txBox="1"/>
          <p:nvPr/>
        </p:nvSpPr>
        <p:spPr>
          <a:xfrm>
            <a:off x="3756072" y="122017"/>
            <a:ext cx="2180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Царства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420BC0-2174-4876-AF0E-EC66EF31E1C7}"/>
              </a:ext>
            </a:extLst>
          </p:cNvPr>
          <p:cNvSpPr txBox="1"/>
          <p:nvPr/>
        </p:nvSpPr>
        <p:spPr>
          <a:xfrm>
            <a:off x="914400" y="3141594"/>
            <a:ext cx="256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Царство Животных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994234-EEC1-43F4-B413-C4AFAB7C0205}"/>
              </a:ext>
            </a:extLst>
          </p:cNvPr>
          <p:cNvSpPr txBox="1"/>
          <p:nvPr/>
        </p:nvSpPr>
        <p:spPr>
          <a:xfrm>
            <a:off x="1055077" y="6294769"/>
            <a:ext cx="256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Царство Растений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017617-FB9C-4145-BAC3-8C8E901EE8A0}"/>
              </a:ext>
            </a:extLst>
          </p:cNvPr>
          <p:cNvSpPr txBox="1"/>
          <p:nvPr/>
        </p:nvSpPr>
        <p:spPr>
          <a:xfrm>
            <a:off x="5936565" y="2941539"/>
            <a:ext cx="256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Царство Грибов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BDB7E1-8DD9-4EE6-8A28-2813BD26F835}"/>
              </a:ext>
            </a:extLst>
          </p:cNvPr>
          <p:cNvSpPr txBox="1"/>
          <p:nvPr/>
        </p:nvSpPr>
        <p:spPr>
          <a:xfrm>
            <a:off x="6196819" y="6457890"/>
            <a:ext cx="256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Царство Бактерий</a:t>
            </a:r>
          </a:p>
        </p:txBody>
      </p:sp>
    </p:spTree>
    <p:extLst>
      <p:ext uri="{BB962C8B-B14F-4D97-AF65-F5344CB8AC3E}">
        <p14:creationId xmlns:p14="http://schemas.microsoft.com/office/powerpoint/2010/main" val="3047237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C01B4-A928-440F-88A6-611CD242D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45" y="1073834"/>
            <a:ext cx="8596668" cy="923778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solidFill>
                  <a:schemeClr val="tx1"/>
                </a:solidFill>
              </a:rPr>
              <a:t>Природа источник:</a:t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F1AC7-7C8B-4C8C-BA96-0EF9623690ED}"/>
              </a:ext>
            </a:extLst>
          </p:cNvPr>
          <p:cNvSpPr txBox="1"/>
          <p:nvPr/>
        </p:nvSpPr>
        <p:spPr>
          <a:xfrm>
            <a:off x="502142" y="1997612"/>
            <a:ext cx="55614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Воды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Пищи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Воздуха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Красоты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Здоровья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i="1" dirty="0"/>
              <a:t>Материальных благ</a:t>
            </a:r>
          </a:p>
        </p:txBody>
      </p:sp>
    </p:spTree>
    <p:extLst>
      <p:ext uri="{BB962C8B-B14F-4D97-AF65-F5344CB8AC3E}">
        <p14:creationId xmlns:p14="http://schemas.microsoft.com/office/powerpoint/2010/main" val="629118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FD1B91-ACA1-4E86-ABDC-3A5315017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98" t="24410" r="25929" b="13641"/>
          <a:stretch/>
        </p:blipFill>
        <p:spPr>
          <a:xfrm>
            <a:off x="2855742" y="1232681"/>
            <a:ext cx="4683540" cy="439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1658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</TotalTime>
  <Words>126</Words>
  <Application>Microsoft Office PowerPoint</Application>
  <PresentationFormat>Широкоэкранный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Аспект</vt:lpstr>
      <vt:lpstr>«Без труда не вытащишь и рыбку из пруда»</vt:lpstr>
      <vt:lpstr>Презентация PowerPoint</vt:lpstr>
      <vt:lpstr>Тема: «Природа»</vt:lpstr>
      <vt:lpstr>Природа – это окружающий нас материальный мир, всё существующее, не созданное деятельностью человека. (Ожегов) </vt:lpstr>
      <vt:lpstr>Презентация PowerPoint</vt:lpstr>
      <vt:lpstr>Признаки живой природы:</vt:lpstr>
      <vt:lpstr>Презентация PowerPoint</vt:lpstr>
      <vt:lpstr>Биология — это наука о жизни, о живых организмах, обитающих на Земле. (происходит от др.гр. слов «биос» - жизнь и «логос» - учение) </vt:lpstr>
      <vt:lpstr>Царства – это большие группы, на которые ученые делят все живое. </vt:lpstr>
      <vt:lpstr>Презентация PowerPoint</vt:lpstr>
      <vt:lpstr>Природа источник: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«Без труда не вытащишь и рыбку из пруда»</dc:title>
  <dc:creator>Пользователь</dc:creator>
  <cp:lastModifiedBy>Пользователь</cp:lastModifiedBy>
  <cp:revision>12</cp:revision>
  <dcterms:created xsi:type="dcterms:W3CDTF">2024-09-09T03:12:53Z</dcterms:created>
  <dcterms:modified xsi:type="dcterms:W3CDTF">2024-09-09T03:45:42Z</dcterms:modified>
</cp:coreProperties>
</file>